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rgbClr val="FFFFFF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Data representation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39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Data Representation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Convert 101011 to denary.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Convert 43 in denary to binary.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Convert hexadecimal A7 to denary.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Explain why hexadecimal is often used instead of binary. (2 marks)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Convert binary 11011010 to hexadecimal.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 Explain how text is represented using binary, referring to ASCII and Unicode. (4 marks)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34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43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101011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167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Hexadecimal is shorter and easier for humans to read, while binary is long and error-prone.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DA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ASCII uses 7 or 8 bits to represent characters; Unicode uses up to 32 bits to represent global characters and emojis, allowing for more symbols.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