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2666350"/>
            <a:ext cx="8510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chemeClr val="lt1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</a:t>
            </a:r>
            <a:r>
              <a:rPr b="1" lang="en-GB" sz="4000">
                <a:solidFill>
                  <a:schemeClr val="lt1"/>
                </a:solidFill>
              </a:rPr>
              <a:t>Systems Software</a:t>
            </a:r>
            <a:endParaRPr b="1"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37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Systems Software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Name one function of an operating system. (2 marks)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utility software used for?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Which OS function manages hardware? A) Compiler B) Scheduler C) GUI D) File compression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Explain why software updates are important.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Give one example of utility software.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</a:t>
            </a:r>
            <a:r>
              <a:rPr lang="en-GB" sz="1800">
                <a:solidFill>
                  <a:schemeClr val="dk1"/>
                </a:solidFill>
              </a:rPr>
              <a:t> Discuss the importance of multitasking and memory management in an OS. (4 marks)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23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Manages hardware and processes.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To maintain system performance.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B) Scheduler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Fixes bugs and security issues.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Antivirus or backup.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Efficient multitasking ensures programs share CPU time fairly, memory management avoids crashes.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