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Titillium Web"/>
      <p:regular r:id="rId11"/>
      <p:bold r:id="rId12"/>
      <p:italic r:id="rId13"/>
      <p:boldItalic r:id="rId14"/>
    </p:embeddedFont>
    <p:embeddedFont>
      <p:font typeface="Montserrat Alternates"/>
      <p:regular r:id="rId15"/>
      <p:bold r:id="rId16"/>
      <p:italic r:id="rId17"/>
      <p:boldItalic r:id="rId18"/>
    </p:embeddedFont>
    <p:embeddedFont>
      <p:font typeface="Titillium Web Light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TitilliumWebLight-bold.fntdata"/><Relationship Id="rId11" Type="http://schemas.openxmlformats.org/officeDocument/2006/relationships/font" Target="fonts/TitilliumWeb-regular.fntdata"/><Relationship Id="rId22" Type="http://schemas.openxmlformats.org/officeDocument/2006/relationships/font" Target="fonts/TitilliumWebLight-boldItalic.fntdata"/><Relationship Id="rId10" Type="http://schemas.openxmlformats.org/officeDocument/2006/relationships/slide" Target="slides/slide5.xml"/><Relationship Id="rId21" Type="http://schemas.openxmlformats.org/officeDocument/2006/relationships/font" Target="fonts/TitilliumWebLight-italic.fntdata"/><Relationship Id="rId13" Type="http://schemas.openxmlformats.org/officeDocument/2006/relationships/font" Target="fonts/TitilliumWeb-italic.fntdata"/><Relationship Id="rId12" Type="http://schemas.openxmlformats.org/officeDocument/2006/relationships/font" Target="fonts/TitilliumWeb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Alternates-regular.fntdata"/><Relationship Id="rId14" Type="http://schemas.openxmlformats.org/officeDocument/2006/relationships/font" Target="fonts/TitilliumWeb-boldItalic.fntdata"/><Relationship Id="rId17" Type="http://schemas.openxmlformats.org/officeDocument/2006/relationships/font" Target="fonts/MontserratAlternates-italic.fntdata"/><Relationship Id="rId16" Type="http://schemas.openxmlformats.org/officeDocument/2006/relationships/font" Target="fonts/MontserratAlternates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TitilliumWebLight-regular.fntdata"/><Relationship Id="rId6" Type="http://schemas.openxmlformats.org/officeDocument/2006/relationships/slide" Target="slides/slide1.xml"/><Relationship Id="rId18" Type="http://schemas.openxmlformats.org/officeDocument/2006/relationships/font" Target="fonts/MontserratAlternates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bd675a0c34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bd675a0c34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bd675a0c34_0_2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bd675a0c34_0_2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bd675a0c34_0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bd675a0c34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bd675a0c34_0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bd675a0c34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77849" y="353850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73675" y="3642420"/>
            <a:ext cx="42087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5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 Computer Science Team</a:t>
            </a:r>
            <a:endParaRPr b="1" sz="15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73675" y="2709915"/>
            <a:ext cx="8074200" cy="4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Titillium Web Light"/>
              <a:ea typeface="Titillium Web Light"/>
              <a:cs typeface="Titillium Web Light"/>
              <a:sym typeface="Titillium Web Ligh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8850" y="2666350"/>
            <a:ext cx="85104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Ada, the National College for Digital Skills</a:t>
            </a:r>
            <a:br>
              <a:rPr b="1" lang="en-GB" sz="4000">
                <a:solidFill>
                  <a:schemeClr val="lt1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rPr>
            </a:b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GCSE Revision - 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Do Now </a:t>
            </a:r>
            <a:r>
              <a:rPr b="1" lang="en-GB" sz="4000">
                <a:solidFill>
                  <a:schemeClr val="lt1"/>
                </a:solidFill>
              </a:rPr>
              <a:t>Software Development Life Cycle &amp; Testing</a:t>
            </a:r>
            <a:endParaRPr b="1" sz="4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636050" y="50875"/>
            <a:ext cx="7327800" cy="45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dk1"/>
                </a:solidFill>
              </a:rPr>
              <a:t>Software Development Life Cycle &amp; Testing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Name one stage of the SDLC. (2 marks)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Explain why testing is important.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Which is a type of testing? A) Syntax B) Unit C) Compilation D) Decryption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Give one advantage of iterative testing.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What is a test plan?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Challenge:</a:t>
            </a:r>
            <a:r>
              <a:rPr lang="en-GB" sz="1800">
                <a:solidFill>
                  <a:schemeClr val="dk1"/>
                </a:solidFill>
              </a:rPr>
              <a:t> Evaluate the differences between black box and white box testing. (4 marks)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Answers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614550" y="814875"/>
            <a:ext cx="7327800" cy="23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Analysis, Design, Implementation, Testing, Maintenance.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Finds and fixes errors.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B) Unit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Detects bugs early.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A document outlining tests to verify software.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Black box tests outputs without knowing code; white box tests internal structure.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7"/>
          <p:cNvPicPr preferRelativeResize="0"/>
          <p:nvPr/>
        </p:nvPicPr>
        <p:blipFill rotWithShape="1">
          <a:blip r:embed="rId3">
            <a:alphaModFix/>
          </a:blip>
          <a:srcRect b="43356" l="0" r="0" t="34327"/>
          <a:stretch/>
        </p:blipFill>
        <p:spPr>
          <a:xfrm>
            <a:off x="1781750" y="4667800"/>
            <a:ext cx="5580498" cy="2967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8" name="Google Shape;78;p17"/>
          <p:cNvGrpSpPr/>
          <p:nvPr/>
        </p:nvGrpSpPr>
        <p:grpSpPr>
          <a:xfrm>
            <a:off x="905700" y="1240200"/>
            <a:ext cx="7332600" cy="2365625"/>
            <a:chOff x="905700" y="1240200"/>
            <a:chExt cx="7332600" cy="2365625"/>
          </a:xfrm>
        </p:grpSpPr>
        <p:pic>
          <p:nvPicPr>
            <p:cNvPr id="79" name="Google Shape;79;p17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36451" y="1240200"/>
              <a:ext cx="1271101" cy="127110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0" name="Google Shape;80;p17"/>
            <p:cNvSpPr txBox="1"/>
            <p:nvPr/>
          </p:nvSpPr>
          <p:spPr>
            <a:xfrm>
              <a:off x="905700" y="3015125"/>
              <a:ext cx="7332600" cy="59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400">
                  <a:solidFill>
                    <a:srgbClr val="FFFFFF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Ada, the National College for Digital Skills</a:t>
              </a:r>
              <a:endPara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