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Roboto Mono"/>
      <p:regular r:id="rId19"/>
      <p:bold r:id="rId20"/>
      <p:italic r:id="rId21"/>
      <p:boldItalic r:id="rId22"/>
    </p:embeddedFont>
    <p:embeddedFont>
      <p:font typeface="Titillium Web Light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Mono-bold.fntdata"/><Relationship Id="rId22" Type="http://schemas.openxmlformats.org/officeDocument/2006/relationships/font" Target="fonts/RobotoMono-boldItalic.fntdata"/><Relationship Id="rId21" Type="http://schemas.openxmlformats.org/officeDocument/2006/relationships/font" Target="fonts/RobotoMono-italic.fntdata"/><Relationship Id="rId24" Type="http://schemas.openxmlformats.org/officeDocument/2006/relationships/font" Target="fonts/TitilliumWebLight-bold.fntdata"/><Relationship Id="rId23" Type="http://schemas.openxmlformats.org/officeDocument/2006/relationships/font" Target="fonts/TitilliumWebLigh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TitilliumWebLight-boldItalic.fntdata"/><Relationship Id="rId25" Type="http://schemas.openxmlformats.org/officeDocument/2006/relationships/font" Target="fonts/TitilliumWebLigh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TitilliumWeb-regular.fntdata"/><Relationship Id="rId10" Type="http://schemas.openxmlformats.org/officeDocument/2006/relationships/slide" Target="slides/slide5.xml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19" Type="http://schemas.openxmlformats.org/officeDocument/2006/relationships/font" Target="fonts/RobotoMono-regular.fntdata"/><Relationship Id="rId18" Type="http://schemas.openxmlformats.org/officeDocument/2006/relationships/font" Target="fonts/MontserratAlternate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rgbClr val="FFFFFF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Programming concepts</a:t>
            </a:r>
            <a:endParaRPr b="1" sz="40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373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Programming concepts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Define a variable and give one example.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Which data type stores TRUE or FALSE? A) Integer B) Boolean C) String D) Float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Explain the difference between iteration and selection.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Write a line of code that adds 1 to a variable called </a:t>
            </a:r>
            <a:r>
              <a:rPr lang="en-GB" sz="18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score</a:t>
            </a:r>
            <a:r>
              <a:rPr lang="en-GB" sz="1800">
                <a:solidFill>
                  <a:schemeClr val="dk1"/>
                </a:solidFill>
              </a:rPr>
              <a:t>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concatenation?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Explain the advantages of using subroutines in programming. (4 marks)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237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A variable stores data; e.g., score = 0.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B) Boolean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Iteration repeats steps; selection chooses which path to take.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score = score + 1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Joining strings together.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Subroutines improve reusability, reduce repetition, and make debugging easier.</a:t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