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rgbClr val="FFFFFF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Networks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39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Networks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What does LAN stand for?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Give one advantage of using a LAN in a school.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Which device connects different networks? A) Hub B) Switch C) Router D) Repeater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Explain one difference between a LAN and a WAN. (2 marks)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What is bandwidth?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 Explain how network topology can affect performance and reliability. (4 marks)</a:t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269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Local Area Network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Allows file and printer sharing.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C) Router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LAN covers a local area; WAN connects over large areas.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The amount of data transmitted per second.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Star topologies are reliable as each node connects to a central hub, while bus topologies are cheaper but a single failure can disrupt communication.</a:t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