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rgbClr val="FFFFFF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Memory and Storage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43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Memory and Storage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Explain the difference between RAM and ROM. (2 marks)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Which memory is fastest? A) Cache B) RAM C) SSD D) Hard disk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Give one example of secondary storage.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Why does a computer need both main memory and secondary storage?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What is virtual memory used for?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 Explain the advantages and disadvantages of using virtual memory. (4 marks)</a:t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30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RAM is volatile and temporary; ROM is non-volatile and stores firmware.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A) Cache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Hard disk, SSD, or optical disc.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Main memory is fast but limited; secondary storage is large and permanent.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To extend memory by using storage space when RAM is full.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Advantage: allows more programs to run; disadvantage: slower access and may cause disk thrashing.</a:t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