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5"/>
            <a:ext cx="851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Logic and Boolean Operators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3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Logic and Boolean Operators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Complete the truth table for A OR B when A = 0/1 and B = 0/1.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the output of NOT 1? A) 1 B) 0 C) True D) Both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Draw or describe a logic circuit for A AND NOT B.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Explain why logic gates are used in computers.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the Boolean expression for an OR gate?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Design a circuit that outputs 1 only if exactly one of two inputs is 1. (4 marks)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3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0,1,1,1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B) 0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Input A -&gt; AND with NOT B.</a:t>
            </a:r>
            <a:endParaRPr b="1"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They perform decision-making operations.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 + B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This is an XOR gate — true when inputs differ.</a:t>
            </a:r>
            <a:endParaRPr b="1" sz="1800">
              <a:solidFill>
                <a:schemeClr val="dk1"/>
              </a:solidFill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 rotWithShape="1">
          <a:blip r:embed="rId4">
            <a:alphaModFix/>
          </a:blip>
          <a:srcRect b="0" l="0" r="0" t="39445"/>
          <a:stretch/>
        </p:blipFill>
        <p:spPr>
          <a:xfrm flipH="1" rot="10800000">
            <a:off x="2298600" y="1795700"/>
            <a:ext cx="6010275" cy="9398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5026350" y="1745575"/>
            <a:ext cx="430500" cy="50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chemeClr val="dk1"/>
                </a:solidFill>
              </a:rPr>
              <a:t>A</a:t>
            </a:r>
            <a:endParaRPr b="1" sz="2100">
              <a:solidFill>
                <a:schemeClr val="dk1"/>
              </a:solidFill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3650775" y="2063850"/>
            <a:ext cx="430500" cy="50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chemeClr val="dk1"/>
                </a:solidFill>
              </a:rPr>
              <a:t>B</a:t>
            </a:r>
            <a:endParaRPr b="1"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1" name="Google Shape;81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82" name="Google Shape;82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" name="Google Shape;83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