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2666350"/>
            <a:ext cx="851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chemeClr val="lt1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</a:t>
            </a:r>
            <a:r>
              <a:rPr b="1" lang="en-GB" sz="4000">
                <a:solidFill>
                  <a:schemeClr val="lt1"/>
                </a:solidFill>
              </a:rPr>
              <a:t>Databases</a:t>
            </a:r>
            <a:endParaRPr b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45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Databases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a primary key?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Give one advantage of a relational database.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Which is a query language? A) HTML B) SQL C) CSS D) JavaScript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Explain one difference between a flat-file and relational database.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a foreign key?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Design a simple relational database with two tables and describe their relationship. (4 marks)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23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Unique identifier for each record.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Reduces redundancy.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B) SQL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Flat-file: one table; relational: multiple linked tables.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Field that links to a primary key in another table.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Example: Students table (StudentID, Name) and Courses table (CourseID, StudentID) linked via StudentID.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